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58"/>
  </p:normalViewPr>
  <p:slideViewPr>
    <p:cSldViewPr snapToGrid="0" snapToObjects="1">
      <p:cViewPr varScale="1">
        <p:scale>
          <a:sx n="120" d="100"/>
          <a:sy n="120" d="100"/>
        </p:scale>
        <p:origin x="800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3/10/26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3/10/26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3/10/26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3/10/26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3/10/26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3/10/26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3/10/26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548640" y="201168"/>
            <a:ext cx="86868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3200" b="1">
                <a:solidFill>
                  <a:srgbClr val="FFFFFF"/>
                </a:solidFill>
              </a:rPr>
              <a:t>TOURNAMENT SPONSORSHIP OPPORTUNITIES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201168"/>
            <a:ext cx="27432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400" b="1">
                <a:solidFill>
                  <a:srgbClr val="FFFFFF"/>
                </a:solidFill>
              </a:rPr>
              <a:t>EVENT NAME
DATE • LOCATION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1005840"/>
            <a:ext cx="12191695" cy="502920"/>
          </a:xfrm>
          <a:prstGeom prst="rect">
            <a:avLst/>
          </a:prstGeom>
          <a:solidFill>
            <a:srgbClr val="09A4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548640" y="1078992"/>
            <a:ext cx="1115568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400" b="1">
                <a:solidFill>
                  <a:srgbClr val="FFFFFF"/>
                </a:solidFill>
              </a:rPr>
              <a:t>Use this one-page template to pitch sponsors with clear tiers, deliverables, and add-ons.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48640" y="1600199"/>
            <a:ext cx="5669280" cy="3027943"/>
          </a:xfrm>
          <a:prstGeom prst="roundRect">
            <a:avLst/>
          </a:prstGeom>
          <a:solidFill>
            <a:srgbClr val="F0F0F0"/>
          </a:solidFill>
          <a:ln>
            <a:solidFill>
              <a:srgbClr val="C8C8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ounded Rectangle 11"/>
          <p:cNvSpPr/>
          <p:nvPr/>
        </p:nvSpPr>
        <p:spPr>
          <a:xfrm>
            <a:off x="6446520" y="1600200"/>
            <a:ext cx="5193792" cy="2926080"/>
          </a:xfrm>
          <a:prstGeom prst="roundRect">
            <a:avLst/>
          </a:prstGeom>
          <a:solidFill>
            <a:srgbClr val="FFFFFF"/>
          </a:solidFill>
          <a:ln>
            <a:solidFill>
              <a:srgbClr val="C8C8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6446520" y="1600200"/>
            <a:ext cx="5193792" cy="411480"/>
          </a:xfrm>
          <a:prstGeom prst="rect">
            <a:avLst/>
          </a:prstGeom>
          <a:solidFill>
            <a:srgbClr val="11613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6629400" y="1664208"/>
            <a:ext cx="4828032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400" b="1">
                <a:solidFill>
                  <a:srgbClr val="FFFFFF"/>
                </a:solidFill>
              </a:rPr>
              <a:t>SPONSORSHIP TIERS (EDIT PRICES)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446520" y="2103120"/>
            <a:ext cx="5193792" cy="475488"/>
          </a:xfrm>
          <a:prstGeom prst="rect">
            <a:avLst/>
          </a:prstGeom>
          <a:solidFill>
            <a:srgbClr val="F8F8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6611112" y="2176272"/>
            <a:ext cx="201168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 b="1"/>
              <a:t>TITLE SPONSOR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983723" y="2176272"/>
            <a:ext cx="617477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200" b="1" dirty="0">
                <a:solidFill>
                  <a:srgbClr val="09A447"/>
                </a:solidFill>
              </a:rPr>
              <a:t>$</a:t>
            </a:r>
            <a:r>
              <a:rPr lang="en-US" sz="1200" b="1" dirty="0">
                <a:solidFill>
                  <a:srgbClr val="09A447"/>
                </a:solidFill>
              </a:rPr>
              <a:t>5,000</a:t>
            </a:r>
            <a:endParaRPr sz="1200" b="1" dirty="0">
              <a:solidFill>
                <a:srgbClr val="09A447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9692640" y="2176272"/>
            <a:ext cx="1828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900" dirty="0"/>
              <a:t>Name in event title + top logo placement + speaking mention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446520" y="2578608"/>
            <a:ext cx="5193792" cy="4754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6611112" y="2651760"/>
            <a:ext cx="201168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 b="1"/>
              <a:t>PLATINUM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983723" y="2651760"/>
            <a:ext cx="617477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200" b="1" dirty="0">
                <a:solidFill>
                  <a:srgbClr val="09A447"/>
                </a:solidFill>
              </a:rPr>
              <a:t>$</a:t>
            </a:r>
            <a:r>
              <a:rPr lang="en-US" sz="1200" b="1" dirty="0">
                <a:solidFill>
                  <a:srgbClr val="09A447"/>
                </a:solidFill>
              </a:rPr>
              <a:t>2,500</a:t>
            </a:r>
            <a:endParaRPr sz="1200" b="1" dirty="0">
              <a:solidFill>
                <a:srgbClr val="09A447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9692640" y="2651760"/>
            <a:ext cx="1828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900"/>
              <a:t>Large logo + featured hole/activation + 2 social posts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446520" y="3054096"/>
            <a:ext cx="5193792" cy="475488"/>
          </a:xfrm>
          <a:prstGeom prst="rect">
            <a:avLst/>
          </a:prstGeom>
          <a:solidFill>
            <a:srgbClr val="F8F8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6611112" y="3127248"/>
            <a:ext cx="201168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 b="1"/>
              <a:t>GOLD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983723" y="3127248"/>
            <a:ext cx="617477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200" b="1" dirty="0">
                <a:solidFill>
                  <a:srgbClr val="09A447"/>
                </a:solidFill>
              </a:rPr>
              <a:t>$</a:t>
            </a:r>
            <a:r>
              <a:rPr lang="en-US" sz="1200" b="1" dirty="0">
                <a:solidFill>
                  <a:srgbClr val="09A447"/>
                </a:solidFill>
              </a:rPr>
              <a:t>1,500</a:t>
            </a:r>
            <a:endParaRPr sz="1200" b="1" dirty="0">
              <a:solidFill>
                <a:srgbClr val="09A447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9692640" y="3127248"/>
            <a:ext cx="1828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900" dirty="0"/>
              <a:t>Logo on sponsor board + hole sign + 1 social post</a:t>
            </a:r>
          </a:p>
        </p:txBody>
      </p:sp>
      <p:sp>
        <p:nvSpPr>
          <p:cNvPr id="27" name="Rectangle 26"/>
          <p:cNvSpPr/>
          <p:nvPr/>
        </p:nvSpPr>
        <p:spPr>
          <a:xfrm>
            <a:off x="6446520" y="3529584"/>
            <a:ext cx="5193792" cy="4754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TextBox 27"/>
          <p:cNvSpPr txBox="1"/>
          <p:nvPr/>
        </p:nvSpPr>
        <p:spPr>
          <a:xfrm>
            <a:off x="6611112" y="3602736"/>
            <a:ext cx="201168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 b="1"/>
              <a:t>SILVER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102344" y="3602736"/>
            <a:ext cx="498856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200" b="1" dirty="0">
                <a:solidFill>
                  <a:srgbClr val="09A447"/>
                </a:solidFill>
              </a:rPr>
              <a:t>$</a:t>
            </a:r>
            <a:r>
              <a:rPr lang="en-US" sz="1200" b="1" dirty="0">
                <a:solidFill>
                  <a:srgbClr val="09A447"/>
                </a:solidFill>
              </a:rPr>
              <a:t>750</a:t>
            </a:r>
            <a:endParaRPr sz="1200" b="1" dirty="0">
              <a:solidFill>
                <a:srgbClr val="09A447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9692640" y="3602736"/>
            <a:ext cx="1828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900" dirty="0"/>
              <a:t>Hole sign + website/landing page logo</a:t>
            </a:r>
          </a:p>
        </p:txBody>
      </p:sp>
      <p:sp>
        <p:nvSpPr>
          <p:cNvPr id="31" name="Rectangle 30"/>
          <p:cNvSpPr/>
          <p:nvPr/>
        </p:nvSpPr>
        <p:spPr>
          <a:xfrm>
            <a:off x="6446520" y="4005072"/>
            <a:ext cx="5193792" cy="475488"/>
          </a:xfrm>
          <a:prstGeom prst="rect">
            <a:avLst/>
          </a:prstGeom>
          <a:solidFill>
            <a:srgbClr val="F8F8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TextBox 31"/>
          <p:cNvSpPr txBox="1"/>
          <p:nvPr/>
        </p:nvSpPr>
        <p:spPr>
          <a:xfrm>
            <a:off x="6611112" y="4078224"/>
            <a:ext cx="201168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 b="1"/>
              <a:t>HOLE SPONSOR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102344" y="4078224"/>
            <a:ext cx="498856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200" b="1" dirty="0">
                <a:solidFill>
                  <a:srgbClr val="09A447"/>
                </a:solidFill>
              </a:rPr>
              <a:t>$</a:t>
            </a:r>
            <a:r>
              <a:rPr lang="en-US" sz="1200" b="1" dirty="0">
                <a:solidFill>
                  <a:srgbClr val="09A447"/>
                </a:solidFill>
              </a:rPr>
              <a:t>350</a:t>
            </a:r>
            <a:endParaRPr sz="1200" b="1" dirty="0">
              <a:solidFill>
                <a:srgbClr val="09A447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9692640" y="4078224"/>
            <a:ext cx="1828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900"/>
              <a:t>Tee sign + mention in thank-you post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548640" y="4692151"/>
            <a:ext cx="5669280" cy="1783080"/>
          </a:xfrm>
          <a:prstGeom prst="roundRect">
            <a:avLst/>
          </a:prstGeom>
          <a:solidFill>
            <a:srgbClr val="FFFFFF"/>
          </a:solidFill>
          <a:ln>
            <a:solidFill>
              <a:srgbClr val="C8C8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6" name="TextBox 35"/>
          <p:cNvSpPr txBox="1"/>
          <p:nvPr/>
        </p:nvSpPr>
        <p:spPr>
          <a:xfrm>
            <a:off x="777240" y="5467269"/>
            <a:ext cx="5212080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400" b="1" dirty="0"/>
              <a:t>ADD-ONS &amp; ACTIVATIONS</a:t>
            </a:r>
          </a:p>
          <a:p>
            <a:pPr>
              <a:defRPr sz="1100"/>
            </a:pPr>
            <a:r>
              <a:rPr dirty="0"/>
              <a:t>• Closest-to-the-Pin Sponsor  $</a:t>
            </a:r>
            <a:r>
              <a:rPr lang="en-US" dirty="0"/>
              <a:t>500</a:t>
            </a:r>
            <a:r>
              <a:rPr dirty="0"/>
              <a:t>    • Long Drive Sponsor  $</a:t>
            </a:r>
            <a:r>
              <a:rPr lang="en-US" dirty="0"/>
              <a:t>500</a:t>
            </a:r>
            <a:br>
              <a:rPr dirty="0"/>
            </a:br>
            <a:r>
              <a:rPr dirty="0"/>
              <a:t>• Drink Cart Sponsor  $</a:t>
            </a:r>
            <a:r>
              <a:rPr lang="en-US" dirty="0"/>
              <a:t>1,000 </a:t>
            </a:r>
            <a:r>
              <a:rPr dirty="0"/>
              <a:t>             • Lunch/Dinner Sponsor  </a:t>
            </a:r>
            <a:r>
              <a:rPr lang="en-US" dirty="0"/>
              <a:t>$1,500</a:t>
            </a:r>
            <a:br>
              <a:rPr dirty="0"/>
            </a:br>
            <a:r>
              <a:rPr dirty="0"/>
              <a:t>• Photo Backdrop Sponsor  $</a:t>
            </a:r>
            <a:r>
              <a:rPr lang="en-US" dirty="0"/>
              <a:t>750</a:t>
            </a:r>
            <a:r>
              <a:rPr dirty="0"/>
              <a:t>         • Prize/Swag Sponsor  In-Kind: </a:t>
            </a:r>
            <a:r>
              <a:rPr lang="en-US" dirty="0"/>
              <a:t>$250</a:t>
            </a:r>
            <a:endParaRPr dirty="0"/>
          </a:p>
        </p:txBody>
      </p:sp>
      <p:sp>
        <p:nvSpPr>
          <p:cNvPr id="37" name="Rounded Rectangle 36"/>
          <p:cNvSpPr/>
          <p:nvPr/>
        </p:nvSpPr>
        <p:spPr>
          <a:xfrm>
            <a:off x="6446520" y="4617720"/>
            <a:ext cx="5193792" cy="1783080"/>
          </a:xfrm>
          <a:prstGeom prst="roundRect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8" name="TextBox 37"/>
          <p:cNvSpPr txBox="1"/>
          <p:nvPr/>
        </p:nvSpPr>
        <p:spPr>
          <a:xfrm>
            <a:off x="6675120" y="4782312"/>
            <a:ext cx="475488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600" b="1">
                <a:solidFill>
                  <a:srgbClr val="FFFFFF"/>
                </a:solidFill>
              </a:rPr>
              <a:t>READY TO SPONSOR?</a:t>
            </a:r>
          </a:p>
          <a:p>
            <a:pPr>
              <a:defRPr sz="1200">
                <a:solidFill>
                  <a:srgbClr val="FFFFFF"/>
                </a:solidFill>
              </a:defRPr>
            </a:pPr>
            <a:r>
              <a:t>Contact: ____________________________</a:t>
            </a:r>
            <a:br/>
            <a:r>
              <a:t>Email: ______________________________</a:t>
            </a:r>
            <a:br/>
            <a:r>
              <a:t>Phone: ______________________________</a:t>
            </a:r>
            <a:br/>
            <a:r>
              <a:t>Website / QR: ________________________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548640" y="6629400"/>
            <a:ext cx="11612880" cy="182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900"/>
            </a:pPr>
            <a:r>
              <a:t>Tip: include 2–3 sponsor photos from prior tournaments on page 2 (optional) to increase close rate.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77240" y="4677270"/>
            <a:ext cx="521208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400" b="1">
                <a:solidFill>
                  <a:srgbClr val="000000"/>
                </a:solidFill>
              </a:rPr>
              <a:t>AUDIENCE &amp; REACH</a:t>
            </a:r>
          </a:p>
          <a:p>
            <a:pPr>
              <a:defRPr sz="1100"/>
            </a:pPr>
            <a:r>
              <a:t>• Expected golfers: ____    • Teams: ____    • Spectators: ____</a:t>
            </a:r>
            <a:br/>
            <a:r>
              <a:t>• Social followers: ____    • Email list: ____    • Website visitors/month: ____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1737360"/>
            <a:ext cx="5212080" cy="20467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400" b="1" dirty="0">
                <a:solidFill>
                  <a:srgbClr val="000000"/>
                </a:solidFill>
              </a:rPr>
              <a:t>ABOUT THE EVENT</a:t>
            </a:r>
          </a:p>
          <a:p>
            <a:pPr>
              <a:defRPr sz="1100"/>
            </a:pPr>
            <a:r>
              <a:rPr lang="en-US" sz="1200" dirty="0"/>
              <a:t>Join us for the </a:t>
            </a:r>
            <a:r>
              <a:rPr lang="en-US" sz="1200" b="1" dirty="0"/>
              <a:t>[Event Name]</a:t>
            </a:r>
            <a:r>
              <a:rPr lang="en-US" sz="1200" dirty="0"/>
              <a:t> at </a:t>
            </a:r>
            <a:r>
              <a:rPr lang="en-US" sz="1200" b="1" dirty="0"/>
              <a:t>[Golf Course Name]</a:t>
            </a:r>
            <a:r>
              <a:rPr lang="en-US" sz="1200" dirty="0"/>
              <a:t> on </a:t>
            </a:r>
            <a:r>
              <a:rPr lang="en-US" sz="1200" b="1" dirty="0"/>
              <a:t>[Date]</a:t>
            </a:r>
            <a:r>
              <a:rPr lang="en-US" sz="1200" dirty="0"/>
              <a:t>, a fun and competitive day of golf bringing together local golfers, businesses, and community supporters. The event will feature a </a:t>
            </a:r>
            <a:r>
              <a:rPr lang="en-US" sz="1200" b="1" dirty="0"/>
              <a:t>[format—Scramble/Best Ball/Stroke Play]</a:t>
            </a:r>
            <a:r>
              <a:rPr lang="en-US" sz="1200" dirty="0"/>
              <a:t> with a </a:t>
            </a:r>
            <a:r>
              <a:rPr lang="en-US" sz="1200" b="1" dirty="0"/>
              <a:t>[shotgun start/tee times]</a:t>
            </a:r>
            <a:r>
              <a:rPr lang="en-US" sz="1200" dirty="0"/>
              <a:t>, on-course contests, prizes, and sponsor activations throughout the round. Following play, participants will enjoy </a:t>
            </a:r>
            <a:r>
              <a:rPr lang="en-US" sz="1200" b="1" dirty="0"/>
              <a:t>[lunch/dinner/awards]</a:t>
            </a:r>
            <a:r>
              <a:rPr lang="en-US" sz="1200" dirty="0"/>
              <a:t>, giveaways, and a chance to connect with fellow golfers and local partners. Proceeds from the tournament will support </a:t>
            </a:r>
            <a:r>
              <a:rPr lang="en-US" sz="1200" b="1" dirty="0"/>
              <a:t>[charity/cause or course initiative]</a:t>
            </a:r>
            <a:r>
              <a:rPr lang="en-US" sz="1200" dirty="0"/>
              <a:t>, making this a great opportunity to enjoy a memorable day on the course while giving back and building community.</a:t>
            </a:r>
            <a:endParaRPr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352</Words>
  <Application>Microsoft Macintosh PowerPoint</Application>
  <PresentationFormat>Widescreen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Aaron Thiele</cp:lastModifiedBy>
  <cp:revision>2</cp:revision>
  <dcterms:created xsi:type="dcterms:W3CDTF">2013-01-27T09:14:16Z</dcterms:created>
  <dcterms:modified xsi:type="dcterms:W3CDTF">2026-03-10T14:53:48Z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6e4d9da4-fe0d-41ed-9e5c-09814f1447dd_Enabled">
    <vt:lpwstr>true</vt:lpwstr>
  </property>
  <property fmtid="{D5CDD505-2E9C-101B-9397-08002B2CF9AE}" pid="3" name="MSIP_Label_6e4d9da4-fe0d-41ed-9e5c-09814f1447dd_SetDate">
    <vt:lpwstr>2026-03-10T14:53:47Z</vt:lpwstr>
  </property>
  <property fmtid="{D5CDD505-2E9C-101B-9397-08002B2CF9AE}" pid="4" name="MSIP_Label_6e4d9da4-fe0d-41ed-9e5c-09814f1447dd_Method">
    <vt:lpwstr>Standard</vt:lpwstr>
  </property>
  <property fmtid="{D5CDD505-2E9C-101B-9397-08002B2CF9AE}" pid="5" name="MSIP_Label_6e4d9da4-fe0d-41ed-9e5c-09814f1447dd_Name">
    <vt:lpwstr>6e4d9da4-fe0d-41ed-9e5c-09814f1447dd</vt:lpwstr>
  </property>
  <property fmtid="{D5CDD505-2E9C-101B-9397-08002B2CF9AE}" pid="6" name="MSIP_Label_6e4d9da4-fe0d-41ed-9e5c-09814f1447dd_SiteId">
    <vt:lpwstr>9e5488e2-e838-44f6-886c-c7608242767e</vt:lpwstr>
  </property>
  <property fmtid="{D5CDD505-2E9C-101B-9397-08002B2CF9AE}" pid="7" name="MSIP_Label_6e4d9da4-fe0d-41ed-9e5c-09814f1447dd_ActionId">
    <vt:lpwstr>de560eae-dcc2-407a-adb6-b77eb0ce9eef</vt:lpwstr>
  </property>
  <property fmtid="{D5CDD505-2E9C-101B-9397-08002B2CF9AE}" pid="8" name="MSIP_Label_6e4d9da4-fe0d-41ed-9e5c-09814f1447dd_ContentBits">
    <vt:lpwstr>0</vt:lpwstr>
  </property>
  <property fmtid="{D5CDD505-2E9C-101B-9397-08002B2CF9AE}" pid="9" name="MSIP_Label_6e4d9da4-fe0d-41ed-9e5c-09814f1447dd_Tag">
    <vt:lpwstr>50, 3, 0, 1</vt:lpwstr>
  </property>
</Properties>
</file>